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7ccb1157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7ccb1157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7ccb1157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7ccb1157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7b20ac0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7b20ac0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motivação desse projeto foi buscar o impacto dos fatores climáticos num modelo de regressão. Sabemos que o atletismo exige demasiadamente da preparação física do atleta, mas será que as condições climáticas podem explicar uma parte desses resultados.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7b20ac0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7b20ac0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Essas informações foram geradas através de web scrapping e API. Busquei em dois sites distintos e consolidei numa base de de dados a partir da qual disponibilizei uma view e dai um arquivo compartilhado no kaggle.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7b20ac0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7b20ac0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pressão atmosférica se mostrou sem relevância estatistica e a temperatura tem a maior relevância entre as variáveis independentes.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7b20ac0b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7b20ac0b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7ccb1157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7ccb1157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7ccb1157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7ccb1157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7b20ac0b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7b20ac0b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7ccb1157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7ccb1157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AUTOLAYOUT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72350" y="152100"/>
            <a:ext cx="5418600" cy="341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172350" y="3694325"/>
            <a:ext cx="8811900" cy="129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ctrTitle"/>
          </p:nvPr>
        </p:nvSpPr>
        <p:spPr>
          <a:xfrm>
            <a:off x="822425" y="674525"/>
            <a:ext cx="4254000" cy="236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615A"/>
              </a:buClr>
              <a:buSzPts val="3600"/>
              <a:buNone/>
              <a:defRPr b="1" sz="3600">
                <a:solidFill>
                  <a:srgbClr val="63615A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822425" y="3975600"/>
            <a:ext cx="4026600" cy="76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b="1" sz="20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gif"/><Relationship Id="rId5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gif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1960" r="1950" t="0"/>
          <a:stretch/>
        </p:blipFill>
        <p:spPr>
          <a:xfrm>
            <a:off x="5701750" y="152100"/>
            <a:ext cx="3282452" cy="34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822425" y="674525"/>
            <a:ext cx="4575600" cy="23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os efeitos das condições climáticas nos resultados médios das provas masculinas  de  100 metros profissionais?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822425" y="3975600"/>
            <a:ext cx="66258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Regressão  e  Aprendizado Supervisionado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Outras Oportunidades de Estudos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678625" y="1195500"/>
            <a:ext cx="733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mesmo estudo  para corridas de resistência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mesmo estudo para corredores amadores 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203" y="1748100"/>
            <a:ext cx="20955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473" y="-981700"/>
            <a:ext cx="6269950" cy="47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1209575" y="3820725"/>
            <a:ext cx="73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650" y="2259382"/>
            <a:ext cx="2834436" cy="26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4189200" y="821975"/>
            <a:ext cx="46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525" y="1017725"/>
            <a:ext cx="3616525" cy="36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26150" y="1096300"/>
            <a:ext cx="4124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A motivação desse projeto foi buscar prever o impacto dos fatores climáticos através de um  modelo de regressão. Sabemos que o atletismo exige demasiadamente da preparação física do atleta, mas será que as condições climáticas podem explicar uma parte desses resultados?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origem dos dados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58800" cy="32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300" y="445025"/>
            <a:ext cx="1435250" cy="14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das Variáveis Independentes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83050"/>
            <a:ext cx="38385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593025" y="4031225"/>
            <a:ext cx="666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A pressão atmosférica se mostrou sem relevância </a:t>
            </a:r>
            <a:r>
              <a:rPr lang="pt-BR" sz="1100">
                <a:solidFill>
                  <a:schemeClr val="dk1"/>
                </a:solidFill>
              </a:rPr>
              <a:t>estatística</a:t>
            </a:r>
            <a:r>
              <a:rPr lang="pt-BR" sz="1100">
                <a:solidFill>
                  <a:schemeClr val="dk1"/>
                </a:solidFill>
              </a:rPr>
              <a:t> e a temperatura tem a maior relevância entre as variáveis independentes.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93401"/>
            <a:ext cx="4065424" cy="21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5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Impacto da Temperatura nos Resultados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75" y="1575275"/>
            <a:ext cx="4442926" cy="22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75275"/>
            <a:ext cx="4442926" cy="246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5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126650" y="4241263"/>
            <a:ext cx="6725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</a:rPr>
              <a:t>De acordo com modelo catboost, os melhores resultado estão entre 15 e 20  graus, a regressão linear diz pouco a esse respeito, ainda é possível notar que 50% dos dados se </a:t>
            </a: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</a:rPr>
              <a:t>concentram</a:t>
            </a: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</a:rPr>
              <a:t> entre  10 e 20 graus   no conjunto de treinamento.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6681225" y="1956150"/>
            <a:ext cx="117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cxnSp>
        <p:nvCxnSpPr>
          <p:cNvPr id="100" name="Google Shape;100;p18"/>
          <p:cNvCxnSpPr/>
          <p:nvPr/>
        </p:nvCxnSpPr>
        <p:spPr>
          <a:xfrm flipH="1" rot="10800000">
            <a:off x="6401000" y="2293800"/>
            <a:ext cx="457200" cy="3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8"/>
          <p:cNvSpPr txBox="1"/>
          <p:nvPr/>
        </p:nvSpPr>
        <p:spPr>
          <a:xfrm>
            <a:off x="5221150" y="2994800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catboost</a:t>
            </a:r>
            <a:endParaRPr/>
          </a:p>
        </p:txBody>
      </p:sp>
      <p:cxnSp>
        <p:nvCxnSpPr>
          <p:cNvPr id="102" name="Google Shape;102;p18"/>
          <p:cNvCxnSpPr>
            <a:stCxn id="101" idx="0"/>
          </p:cNvCxnSpPr>
          <p:nvPr/>
        </p:nvCxnSpPr>
        <p:spPr>
          <a:xfrm rot="10800000">
            <a:off x="5648800" y="2463800"/>
            <a:ext cx="75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Impacto da </a:t>
            </a:r>
            <a:r>
              <a:rPr lang="pt-BR"/>
              <a:t>Umidade</a:t>
            </a:r>
            <a:r>
              <a:rPr lang="pt-BR"/>
              <a:t> nos Resultados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6400"/>
            <a:ext cx="4362989" cy="220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064" y="1706400"/>
            <a:ext cx="4164510" cy="229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5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455975" y="4241263"/>
            <a:ext cx="6915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/>
              <a:t>O modelo de regressão e catboost consideram que quanto maior a umidade melhor o resultado, mas no catboost existe uma região com os melhores resultados, em torno de 70% de umidade. 50% dos resultados estão concentrados entre  60% e  80%. </a:t>
            </a:r>
            <a:endParaRPr sz="10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Impacto da Velocidade do Vento  nos Resultados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9358"/>
            <a:ext cx="4511449" cy="227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850" y="1576888"/>
            <a:ext cx="4327750" cy="238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5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1440775" y="4252625"/>
            <a:ext cx="6930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</a:rPr>
              <a:t>A</a:t>
            </a:r>
            <a:r>
              <a:rPr lang="pt-BR" sz="1050">
                <a:solidFill>
                  <a:schemeClr val="dk1"/>
                </a:solidFill>
                <a:highlight>
                  <a:srgbClr val="FFFFFF"/>
                </a:highlight>
              </a:rPr>
              <a:t> catboost mostra que o vento em torno de 20 km/h são os melhores resultados. 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6008125" y="2004900"/>
            <a:ext cx="13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limite: 2 m/s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Previsão do Modelo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1534050" y="4284800"/>
            <a:ext cx="140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RMSE: 0,26s</a:t>
            </a:r>
            <a:endParaRPr sz="1100"/>
          </a:p>
        </p:txBody>
      </p:sp>
      <p:sp>
        <p:nvSpPr>
          <p:cNvPr id="129" name="Google Shape;129;p21"/>
          <p:cNvSpPr txBox="1"/>
          <p:nvPr/>
        </p:nvSpPr>
        <p:spPr>
          <a:xfrm>
            <a:off x="1534050" y="4550300"/>
            <a:ext cx="32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std</a:t>
            </a:r>
            <a:r>
              <a:rPr lang="pt-BR" sz="1200"/>
              <a:t> da Previsão</a:t>
            </a:r>
            <a:r>
              <a:rPr lang="pt-BR" sz="1200"/>
              <a:t>: 0,055 segundos</a:t>
            </a:r>
            <a:endParaRPr sz="1200"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828" y="1017725"/>
            <a:ext cx="584835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1534050" y="4774200"/>
            <a:ext cx="32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std da dos dados : 0,2638 segundos</a:t>
            </a:r>
            <a:endParaRPr sz="1200"/>
          </a:p>
        </p:txBody>
      </p:sp>
      <p:sp>
        <p:nvSpPr>
          <p:cNvPr id="132" name="Google Shape;132;p21"/>
          <p:cNvSpPr txBox="1"/>
          <p:nvPr/>
        </p:nvSpPr>
        <p:spPr>
          <a:xfrm>
            <a:off x="4631200" y="4550300"/>
            <a:ext cx="73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 modelo não </a:t>
            </a:r>
            <a:r>
              <a:rPr lang="pt-BR" sz="1300"/>
              <a:t>previu</a:t>
            </a:r>
            <a:r>
              <a:rPr lang="pt-BR" sz="1300"/>
              <a:t>: 0,20 segundos</a:t>
            </a:r>
            <a:endParaRPr sz="9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o modelo previu: </a:t>
            </a:r>
            <a:r>
              <a:rPr b="1" lang="pt-BR" sz="1300"/>
              <a:t>0,05 segundos</a:t>
            </a:r>
            <a:r>
              <a:rPr lang="pt-BR" sz="1300"/>
              <a:t> ou 0,5 décimos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/>
          <p:nvPr/>
        </p:nvSpPr>
        <p:spPr>
          <a:xfrm>
            <a:off x="7551375" y="1999100"/>
            <a:ext cx="10176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60" r="1950" t="0"/>
          <a:stretch/>
        </p:blipFill>
        <p:spPr>
          <a:xfrm>
            <a:off x="226151" y="4159950"/>
            <a:ext cx="799652" cy="8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628" y="1199625"/>
            <a:ext cx="5400675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383675" y="1446225"/>
            <a:ext cx="2949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condições climáticas impactam em 0,5 </a:t>
            </a:r>
            <a:r>
              <a:rPr lang="pt-BR"/>
              <a:t>décimos</a:t>
            </a:r>
            <a:r>
              <a:rPr lang="pt-BR"/>
              <a:t> para dentro de 1 desvio padrão dos dados de teste. Pode parecer pouco, mas em uma prova que décimos contam muito já é possível arriscar que alguém nas mesmas condições fisiológicas do Bolt, num dia com 20 graus, umidade de 70% e vento na prova a favor de até 2 m/s, poderia quebrar o record. </a:t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 rot="2301021">
            <a:off x="8392025" y="1991884"/>
            <a:ext cx="294938" cy="34661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